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4BD5-23FE-4E78-B495-B220C88CCAB8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89BF-3418-4A78-B61B-60A7EFF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500" dirty="0" smtClean="0"/>
              <a:t>The Cost(s) of Discipleship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764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2</a:t>
            </a:r>
            <a:r>
              <a:rPr lang="en-US" sz="5000" baseline="30000" dirty="0" smtClean="0"/>
              <a:t>nd</a:t>
            </a:r>
            <a:r>
              <a:rPr lang="en-US" sz="5000" dirty="0" smtClean="0"/>
              <a:t> Timothy 2:3-7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Make your Christian </a:t>
            </a:r>
            <a:r>
              <a:rPr lang="en-US" smtClean="0"/>
              <a:t>life </a:t>
            </a:r>
            <a:r>
              <a:rPr lang="en-US" smtClean="0"/>
              <a:t>3D</a:t>
            </a:r>
            <a:endParaRPr lang="en-US" dirty="0" smtClean="0"/>
          </a:p>
          <a:p>
            <a:pPr lvl="1"/>
            <a:r>
              <a:rPr lang="en-US" sz="3200" dirty="0" smtClean="0"/>
              <a:t>Devotion, discipline, diligence</a:t>
            </a:r>
          </a:p>
          <a:p>
            <a:r>
              <a:rPr lang="en-US" dirty="0" smtClean="0"/>
              <a:t>Remember your prize awaits you</a:t>
            </a:r>
          </a:p>
          <a:p>
            <a:r>
              <a:rPr lang="en-US" dirty="0" smtClean="0"/>
              <a:t>Realize that resources are available</a:t>
            </a:r>
          </a:p>
          <a:p>
            <a:pPr lvl="1"/>
            <a:r>
              <a:rPr lang="en-US" sz="3200" dirty="0" smtClean="0"/>
              <a:t>The Bible, God’s promises, the Holy spirit, Christian friends</a:t>
            </a:r>
          </a:p>
          <a:p>
            <a:r>
              <a:rPr lang="en-US" dirty="0" smtClean="0"/>
              <a:t>Remember Christ’s suffering on your behalf</a:t>
            </a:r>
          </a:p>
          <a:p>
            <a:pPr lvl="1"/>
            <a:r>
              <a:rPr lang="en-US" sz="3200" dirty="0" smtClean="0"/>
              <a:t>Remember the cross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2:3-7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2:3 – “Share in suffering as a good solider of Jesus Christ.”</a:t>
            </a:r>
          </a:p>
          <a:p>
            <a:r>
              <a:rPr lang="en-US" dirty="0" smtClean="0"/>
              <a:t>2:4 – “No soldier gets entangled in civilian pursuits, since his aim is to please the one who enlisted him.”</a:t>
            </a:r>
          </a:p>
          <a:p>
            <a:r>
              <a:rPr lang="en-US" dirty="0" smtClean="0"/>
              <a:t>2:5 – “An athlete is not crowned unless he competes according the rules.”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2:3-7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2:5 – “It is the hardworking farmer who ought to have the first share of the crops.”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2:6 – “Think over what I say, for the Lord will give you understanding in everything.”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Devotion To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soldier’s purpose – to please his commanding officer</a:t>
            </a:r>
          </a:p>
          <a:p>
            <a:r>
              <a:rPr lang="en-US" dirty="0" smtClean="0"/>
              <a:t>The Christian’s purpose – to please Jesus Christ</a:t>
            </a:r>
          </a:p>
          <a:p>
            <a:r>
              <a:rPr lang="en-US" dirty="0" smtClean="0"/>
              <a:t>The soldier pleases his commanding officer how? Not getting entangled in civilian affairs</a:t>
            </a:r>
          </a:p>
          <a:p>
            <a:r>
              <a:rPr lang="en-US" dirty="0" smtClean="0"/>
              <a:t>Believer’s please Jesus Christ how? Not getting entangled in civilian affairs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Devotion To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 light</a:t>
            </a:r>
          </a:p>
          <a:p>
            <a:pPr lvl="1"/>
            <a:r>
              <a:rPr lang="en-US" sz="3200" dirty="0" smtClean="0"/>
              <a:t>Believers are on a journey through this life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Lay aside unnecessary baggage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Throw away activities that take away from devotion to Christ.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athlete had to train</a:t>
            </a:r>
          </a:p>
          <a:p>
            <a:r>
              <a:rPr lang="en-US" dirty="0" smtClean="0"/>
              <a:t>The Christian trains</a:t>
            </a:r>
          </a:p>
          <a:p>
            <a:r>
              <a:rPr lang="en-US" dirty="0" smtClean="0"/>
              <a:t>An athlete had to compete by the rules</a:t>
            </a:r>
          </a:p>
          <a:p>
            <a:pPr lvl="1"/>
            <a:r>
              <a:rPr lang="en-US" sz="3200" dirty="0" smtClean="0"/>
              <a:t>So they would not be disqualified</a:t>
            </a:r>
          </a:p>
          <a:p>
            <a:pPr lvl="1"/>
            <a:r>
              <a:rPr lang="en-US" sz="3200" dirty="0" smtClean="0"/>
              <a:t>So they would gain the victor’s crown </a:t>
            </a:r>
          </a:p>
          <a:p>
            <a:r>
              <a:rPr lang="en-US" dirty="0" smtClean="0"/>
              <a:t>Believers obey Christ’s rules</a:t>
            </a:r>
          </a:p>
          <a:p>
            <a:pPr lvl="1"/>
            <a:r>
              <a:rPr lang="en-US" sz="3200" dirty="0" smtClean="0"/>
              <a:t>Believers obey Christ – never perfectly, but is our goal</a:t>
            </a:r>
          </a:p>
          <a:p>
            <a:pPr lvl="1"/>
            <a:r>
              <a:rPr lang="en-US" sz="3200" dirty="0" smtClean="0"/>
              <a:t>Believers gain a crown in heaven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on a training regimen</a:t>
            </a:r>
          </a:p>
          <a:p>
            <a:pPr lvl="1"/>
            <a:r>
              <a:rPr lang="en-US" sz="3200" dirty="0" smtClean="0"/>
              <a:t>Get in shape spiritually</a:t>
            </a:r>
          </a:p>
          <a:p>
            <a:pPr lvl="1"/>
            <a:r>
              <a:rPr lang="en-US" sz="3200" dirty="0" smtClean="0"/>
              <a:t>Stick to your spiritual training regimen</a:t>
            </a:r>
          </a:p>
          <a:p>
            <a:pPr lvl="1"/>
            <a:r>
              <a:rPr lang="en-US" sz="3200" dirty="0" smtClean="0"/>
              <a:t>How do you structure your life and weekly schedule?</a:t>
            </a:r>
          </a:p>
          <a:p>
            <a:pPr lvl="2"/>
            <a:r>
              <a:rPr lang="en-US" sz="3200" dirty="0" smtClean="0"/>
              <a:t>Around your desires and </a:t>
            </a:r>
            <a:r>
              <a:rPr lang="en-US" sz="3200" dirty="0" smtClean="0"/>
              <a:t>activities??</a:t>
            </a:r>
            <a:endParaRPr lang="en-US" sz="3200" dirty="0" smtClean="0"/>
          </a:p>
          <a:p>
            <a:pPr lvl="6">
              <a:buNone/>
            </a:pPr>
            <a:r>
              <a:rPr lang="en-US" sz="3200" dirty="0" smtClean="0"/>
              <a:t>OR</a:t>
            </a:r>
          </a:p>
          <a:p>
            <a:pPr lvl="2"/>
            <a:r>
              <a:rPr lang="en-US" sz="3200" dirty="0" smtClean="0"/>
              <a:t>Around spiritual </a:t>
            </a:r>
            <a:r>
              <a:rPr lang="en-US" sz="3200" dirty="0" smtClean="0"/>
              <a:t>things???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dirty="0" smtClean="0"/>
              <a:t>The farmer works hard</a:t>
            </a:r>
          </a:p>
          <a:p>
            <a:pPr lvl="1"/>
            <a:r>
              <a:rPr lang="en-US" sz="3200" dirty="0" smtClean="0"/>
              <a:t>Tilling, sowing, planting, weeding, </a:t>
            </a:r>
            <a:endParaRPr lang="en-US" sz="3200" dirty="0" smtClean="0"/>
          </a:p>
          <a:p>
            <a:r>
              <a:rPr lang="en-US" dirty="0" smtClean="0"/>
              <a:t>The Christian works hard</a:t>
            </a:r>
          </a:p>
          <a:p>
            <a:pPr lvl="1"/>
            <a:r>
              <a:rPr lang="en-US" sz="3200" dirty="0" smtClean="0"/>
              <a:t>Service for Christ</a:t>
            </a:r>
            <a:endParaRPr lang="en-US" sz="3200" dirty="0"/>
          </a:p>
          <a:p>
            <a:r>
              <a:rPr lang="en-US" dirty="0" smtClean="0"/>
              <a:t>The hardworking farmer shares in the crops</a:t>
            </a:r>
          </a:p>
          <a:p>
            <a:pPr lvl="1"/>
            <a:r>
              <a:rPr lang="en-US" sz="3200" dirty="0" smtClean="0"/>
              <a:t>Bountiful harvest</a:t>
            </a:r>
          </a:p>
          <a:p>
            <a:r>
              <a:rPr lang="en-US" dirty="0" smtClean="0"/>
              <a:t>The hardworking Christian shares in the crops</a:t>
            </a:r>
          </a:p>
          <a:p>
            <a:pPr lvl="1"/>
            <a:r>
              <a:rPr lang="en-US" sz="3200" dirty="0" smtClean="0"/>
              <a:t>Unsaved becoming believers, believers maturing, our own maturity, overflowing peace and joy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 of Discipleship – Living A Life Of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pain, no </a:t>
            </a:r>
            <a:r>
              <a:rPr lang="en-US" dirty="0" smtClean="0"/>
              <a:t>gain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Hard work leads to gain 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Hard work spiritually leads to spiritual gain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Cost(s) of Discipleship</vt:lpstr>
      <vt:lpstr>2nd Timothy 2:3-7</vt:lpstr>
      <vt:lpstr>2nd Timothy 2:3-7</vt:lpstr>
      <vt:lpstr>The Cost of Discipleship – Living A Life Of Devotion To Christ</vt:lpstr>
      <vt:lpstr>The Cost of Discipleship – Living A Life Of Devotion To Christ</vt:lpstr>
      <vt:lpstr>The Cost of Discipleship – Living A Life Of Discipline</vt:lpstr>
      <vt:lpstr>The Cost of Discipleship – Living A Life Of Discipline</vt:lpstr>
      <vt:lpstr>The Cost of Discipleship – Living A Life Of Diligence</vt:lpstr>
      <vt:lpstr>The Cost of Discipleship – Living A Life Of Diligence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Cost(s) of Discipleship</dc:title>
  <dc:creator>Eddie</dc:creator>
  <cp:lastModifiedBy>Eddie</cp:lastModifiedBy>
  <cp:revision>5</cp:revision>
  <dcterms:created xsi:type="dcterms:W3CDTF">2014-03-29T16:28:52Z</dcterms:created>
  <dcterms:modified xsi:type="dcterms:W3CDTF">2014-03-29T18:28:11Z</dcterms:modified>
</cp:coreProperties>
</file>